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7" r:id="rId3"/>
    <p:sldMasterId id="2147483708" r:id="rId4"/>
    <p:sldMasterId id="214748370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" type="title">
  <p:cSld name="TITLE">
    <p:bg>
      <p:bgPr>
        <a:solidFill>
          <a:srgbClr val="00A6F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480575" y="2428875"/>
            <a:ext cx="813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480575" y="3355405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31800" y="469725"/>
            <a:ext cx="1280400" cy="12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460950" y="40846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www.ulule.com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">
  <p:cSld name="CUSTOM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ynopsis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512850" y="391225"/>
            <a:ext cx="5891400" cy="86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2000"/>
              <a:buFont typeface="Roboto Slab"/>
              <a:buNone/>
              <a:defRPr sz="20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63" name="Shape 63"/>
          <p:cNvCxnSpPr/>
          <p:nvPr/>
        </p:nvCxnSpPr>
        <p:spPr>
          <a:xfrm flipH="1" rot="10800000">
            <a:off x="1589050" y="391250"/>
            <a:ext cx="7107000" cy="6000"/>
          </a:xfrm>
          <a:prstGeom prst="straightConnector1">
            <a:avLst/>
          </a:prstGeom>
          <a:noFill/>
          <a:ln cap="flat" cmpd="sng" w="3810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Shape 64"/>
          <p:cNvSpPr txBox="1"/>
          <p:nvPr>
            <p:ph idx="2" type="title"/>
          </p:nvPr>
        </p:nvSpPr>
        <p:spPr>
          <a:xfrm>
            <a:off x="1512850" y="1427800"/>
            <a:ext cx="6620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800"/>
              <a:buFont typeface="Roboto Slab"/>
              <a:buNone/>
              <a:defRPr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5" name="Shape 65"/>
          <p:cNvSpPr txBox="1"/>
          <p:nvPr>
            <p:ph idx="3" type="title"/>
          </p:nvPr>
        </p:nvSpPr>
        <p:spPr>
          <a:xfrm>
            <a:off x="1512850" y="2113550"/>
            <a:ext cx="6620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1800"/>
              <a:buFont typeface="Roboto Slab"/>
              <a:buNone/>
              <a:defRPr sz="18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Shape 66"/>
          <p:cNvSpPr txBox="1"/>
          <p:nvPr>
            <p:ph idx="4" type="title"/>
          </p:nvPr>
        </p:nvSpPr>
        <p:spPr>
          <a:xfrm>
            <a:off x="1512850" y="2799350"/>
            <a:ext cx="6620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1800"/>
              <a:buFont typeface="Roboto Slab"/>
              <a:buNone/>
              <a:defRPr sz="18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7" name="Shape 67"/>
          <p:cNvSpPr txBox="1"/>
          <p:nvPr>
            <p:ph idx="5" type="title"/>
          </p:nvPr>
        </p:nvSpPr>
        <p:spPr>
          <a:xfrm>
            <a:off x="1512850" y="3485150"/>
            <a:ext cx="6620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1800"/>
              <a:buFont typeface="Roboto Slab"/>
              <a:buNone/>
              <a:defRPr sz="18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6" type="title"/>
          </p:nvPr>
        </p:nvSpPr>
        <p:spPr>
          <a:xfrm>
            <a:off x="1512850" y="4170950"/>
            <a:ext cx="6620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1800"/>
              <a:buFont typeface="Roboto Slab"/>
              <a:buNone/>
              <a:defRPr sz="18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9pPr>
          </a:lstStyle>
          <a:p/>
        </p:txBody>
      </p:sp>
      <p:cxnSp>
        <p:nvCxnSpPr>
          <p:cNvPr id="69" name="Shape 69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Shape 70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Shape 71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Shape 72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Shape 73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logo-ulule-rectangle.png" id="74" name="Shape 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subpart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0"/>
            <a:ext cx="4557900" cy="5143500"/>
          </a:xfrm>
          <a:prstGeom prst="rect">
            <a:avLst/>
          </a:prstGeom>
          <a:solidFill>
            <a:srgbClr val="00A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575" y="425025"/>
            <a:ext cx="895000" cy="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type="ctrTitle"/>
          </p:nvPr>
        </p:nvSpPr>
        <p:spPr>
          <a:xfrm>
            <a:off x="390525" y="2428875"/>
            <a:ext cx="3855300" cy="243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Shape 80"/>
          <p:cNvSpPr txBox="1"/>
          <p:nvPr>
            <p:ph idx="2" type="title"/>
          </p:nvPr>
        </p:nvSpPr>
        <p:spPr>
          <a:xfrm>
            <a:off x="5165625" y="3862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800"/>
              <a:buFont typeface="Roboto Slab"/>
              <a:buNone/>
              <a:defRPr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3" type="title"/>
          </p:nvPr>
        </p:nvSpPr>
        <p:spPr>
          <a:xfrm>
            <a:off x="5165625" y="2973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800"/>
              <a:buFont typeface="Roboto Slab"/>
              <a:buNone/>
              <a:defRPr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4" type="title"/>
          </p:nvPr>
        </p:nvSpPr>
        <p:spPr>
          <a:xfrm>
            <a:off x="5165625" y="2084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800"/>
              <a:buFont typeface="Roboto Slab"/>
              <a:buNone/>
              <a:defRPr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5" type="title"/>
          </p:nvPr>
        </p:nvSpPr>
        <p:spPr>
          <a:xfrm>
            <a:off x="5165625" y="1195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800"/>
              <a:buFont typeface="Roboto Slab"/>
              <a:buNone/>
              <a:defRPr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nk subpart">
  <p:cSld name="TITLE_AND_BODY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0"/>
            <a:ext cx="4557900" cy="5143500"/>
          </a:xfrm>
          <a:prstGeom prst="rect">
            <a:avLst/>
          </a:prstGeom>
          <a:solidFill>
            <a:srgbClr val="FF58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575" y="425025"/>
            <a:ext cx="895000" cy="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type="ctrTitle"/>
          </p:nvPr>
        </p:nvSpPr>
        <p:spPr>
          <a:xfrm>
            <a:off x="390525" y="2428875"/>
            <a:ext cx="3855300" cy="243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Shape 89"/>
          <p:cNvSpPr txBox="1"/>
          <p:nvPr>
            <p:ph idx="2" type="title"/>
          </p:nvPr>
        </p:nvSpPr>
        <p:spPr>
          <a:xfrm>
            <a:off x="5165625" y="3862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1800"/>
              <a:buFont typeface="Roboto Slab"/>
              <a:buNone/>
              <a:defRPr sz="18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3" type="title"/>
          </p:nvPr>
        </p:nvSpPr>
        <p:spPr>
          <a:xfrm>
            <a:off x="5165625" y="2973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1800"/>
              <a:buFont typeface="Roboto Slab"/>
              <a:buNone/>
              <a:defRPr sz="18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4" type="title"/>
          </p:nvPr>
        </p:nvSpPr>
        <p:spPr>
          <a:xfrm>
            <a:off x="5165625" y="2084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1800"/>
              <a:buFont typeface="Roboto Slab"/>
              <a:buNone/>
              <a:defRPr sz="18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5" type="title"/>
          </p:nvPr>
        </p:nvSpPr>
        <p:spPr>
          <a:xfrm>
            <a:off x="5165625" y="1195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1800"/>
              <a:buFont typeface="Roboto Slab"/>
              <a:buNone/>
              <a:defRPr sz="18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subpart">
  <p:cSld name="TITLE_AND_BODY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5" name="Shape 95"/>
          <p:cNvSpPr/>
          <p:nvPr/>
        </p:nvSpPr>
        <p:spPr>
          <a:xfrm>
            <a:off x="0" y="0"/>
            <a:ext cx="4557900" cy="5143500"/>
          </a:xfrm>
          <a:prstGeom prst="rect">
            <a:avLst/>
          </a:prstGeom>
          <a:solidFill>
            <a:srgbClr val="3E5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575" y="425025"/>
            <a:ext cx="895000" cy="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ctrTitle"/>
          </p:nvPr>
        </p:nvSpPr>
        <p:spPr>
          <a:xfrm>
            <a:off x="390525" y="2428875"/>
            <a:ext cx="3855300" cy="243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8" name="Shape 98"/>
          <p:cNvSpPr txBox="1"/>
          <p:nvPr>
            <p:ph idx="2" type="title"/>
          </p:nvPr>
        </p:nvSpPr>
        <p:spPr>
          <a:xfrm>
            <a:off x="5165625" y="3862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1800"/>
              <a:buFont typeface="Roboto Slab"/>
              <a:buNone/>
              <a:defRPr sz="18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3" type="title"/>
          </p:nvPr>
        </p:nvSpPr>
        <p:spPr>
          <a:xfrm>
            <a:off x="5165625" y="2973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1800"/>
              <a:buFont typeface="Roboto Slab"/>
              <a:buNone/>
              <a:defRPr sz="18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4" type="title"/>
          </p:nvPr>
        </p:nvSpPr>
        <p:spPr>
          <a:xfrm>
            <a:off x="5165625" y="2084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1800"/>
              <a:buFont typeface="Roboto Slab"/>
              <a:buNone/>
              <a:defRPr sz="18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5" type="title"/>
          </p:nvPr>
        </p:nvSpPr>
        <p:spPr>
          <a:xfrm>
            <a:off x="5165625" y="1195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1800"/>
              <a:buFont typeface="Roboto Slab"/>
              <a:buNone/>
              <a:defRPr sz="18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subpart">
  <p:cSld name="TITLE_AND_BOD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0" y="0"/>
            <a:ext cx="4557900" cy="5143500"/>
          </a:xfrm>
          <a:prstGeom prst="rect">
            <a:avLst/>
          </a:prstGeom>
          <a:solidFill>
            <a:srgbClr val="58C1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575" y="425025"/>
            <a:ext cx="895000" cy="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type="ctrTitle"/>
          </p:nvPr>
        </p:nvSpPr>
        <p:spPr>
          <a:xfrm>
            <a:off x="390525" y="2428875"/>
            <a:ext cx="3855300" cy="243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7" name="Shape 107"/>
          <p:cNvSpPr txBox="1"/>
          <p:nvPr>
            <p:ph idx="2" type="title"/>
          </p:nvPr>
        </p:nvSpPr>
        <p:spPr>
          <a:xfrm>
            <a:off x="5165625" y="3862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1800"/>
              <a:buFont typeface="Roboto Slab"/>
              <a:buNone/>
              <a:defRPr sz="18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3" type="title"/>
          </p:nvPr>
        </p:nvSpPr>
        <p:spPr>
          <a:xfrm>
            <a:off x="5165625" y="2973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1800"/>
              <a:buFont typeface="Roboto Slab"/>
              <a:buNone/>
              <a:defRPr sz="18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4" type="title"/>
          </p:nvPr>
        </p:nvSpPr>
        <p:spPr>
          <a:xfrm>
            <a:off x="5165625" y="2084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1800"/>
              <a:buFont typeface="Roboto Slab"/>
              <a:buNone/>
              <a:defRPr sz="18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5" type="title"/>
          </p:nvPr>
        </p:nvSpPr>
        <p:spPr>
          <a:xfrm>
            <a:off x="5165625" y="1195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1800"/>
              <a:buFont typeface="Roboto Slab"/>
              <a:buNone/>
              <a:defRPr sz="18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subpart">
  <p:cSld name="TITLE_AND_BODY_1_1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4557900" cy="5143500"/>
          </a:xfrm>
          <a:prstGeom prst="rect">
            <a:avLst/>
          </a:prstGeom>
          <a:solidFill>
            <a:srgbClr val="FECD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575" y="425025"/>
            <a:ext cx="895000" cy="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ctrTitle"/>
          </p:nvPr>
        </p:nvSpPr>
        <p:spPr>
          <a:xfrm>
            <a:off x="390525" y="2428875"/>
            <a:ext cx="3855300" cy="243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6" name="Shape 116"/>
          <p:cNvSpPr txBox="1"/>
          <p:nvPr>
            <p:ph idx="2" type="title"/>
          </p:nvPr>
        </p:nvSpPr>
        <p:spPr>
          <a:xfrm>
            <a:off x="5165625" y="3862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1800"/>
              <a:buFont typeface="Roboto Slab"/>
              <a:buNone/>
              <a:defRPr sz="18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3" type="title"/>
          </p:nvPr>
        </p:nvSpPr>
        <p:spPr>
          <a:xfrm>
            <a:off x="5165625" y="2973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1800"/>
              <a:buFont typeface="Roboto Slab"/>
              <a:buNone/>
              <a:defRPr sz="18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4" type="title"/>
          </p:nvPr>
        </p:nvSpPr>
        <p:spPr>
          <a:xfrm>
            <a:off x="5165625" y="2084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1800"/>
              <a:buFont typeface="Roboto Slab"/>
              <a:buNone/>
              <a:defRPr sz="18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5" type="title"/>
          </p:nvPr>
        </p:nvSpPr>
        <p:spPr>
          <a:xfrm>
            <a:off x="5165625" y="1195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1800"/>
              <a:buFont typeface="Roboto Slab"/>
              <a:buNone/>
              <a:defRPr sz="18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 v1" type="twoColTx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22" name="Shape 122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Shape 123"/>
          <p:cNvCxnSpPr/>
          <p:nvPr/>
        </p:nvCxnSpPr>
        <p:spPr>
          <a:xfrm>
            <a:off x="1589050" y="397250"/>
            <a:ext cx="7140000" cy="0"/>
          </a:xfrm>
          <a:prstGeom prst="straightConnector1">
            <a:avLst/>
          </a:prstGeom>
          <a:noFill/>
          <a:ln cap="flat" cmpd="sng" w="3810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Shape 124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Shape 125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Shape 126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Shape 127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Shape 128"/>
          <p:cNvSpPr txBox="1"/>
          <p:nvPr>
            <p:ph type="title"/>
          </p:nvPr>
        </p:nvSpPr>
        <p:spPr>
          <a:xfrm>
            <a:off x="1512850" y="391225"/>
            <a:ext cx="59139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2000"/>
              <a:buFont typeface="Roboto Slab"/>
              <a:buNone/>
              <a:defRPr b="1" sz="20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pic>
        <p:nvPicPr>
          <p:cNvPr descr="logo-ulule-rectangle.png" id="129" name="Shape 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 v1 &amp; Text">
  <p:cSld name="TITLE_AND_TWO_COLUMNS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32" name="Shape 132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Shape 133"/>
          <p:cNvCxnSpPr/>
          <p:nvPr/>
        </p:nvCxnSpPr>
        <p:spPr>
          <a:xfrm>
            <a:off x="1589050" y="397250"/>
            <a:ext cx="7140000" cy="0"/>
          </a:xfrm>
          <a:prstGeom prst="straightConnector1">
            <a:avLst/>
          </a:prstGeom>
          <a:noFill/>
          <a:ln cap="flat" cmpd="sng" w="3810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Shape 134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Shape 135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Shape 136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Shape 137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Shape 138"/>
          <p:cNvSpPr txBox="1"/>
          <p:nvPr>
            <p:ph type="title"/>
          </p:nvPr>
        </p:nvSpPr>
        <p:spPr>
          <a:xfrm>
            <a:off x="1512850" y="391225"/>
            <a:ext cx="59139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2000"/>
              <a:buFont typeface="Roboto Slab"/>
              <a:buNone/>
              <a:defRPr b="1" sz="20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512850" y="1174625"/>
            <a:ext cx="71832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  <a:defRPr sz="1600">
                <a:solidFill>
                  <a:srgbClr val="00B0F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logo-ulule-rectangle.png" id="140" name="Shape 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nk title v1">
  <p:cSld name="TITLE_AND_TWO_COLUMNS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43" name="Shape 143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Shape 144"/>
          <p:cNvCxnSpPr/>
          <p:nvPr/>
        </p:nvCxnSpPr>
        <p:spPr>
          <a:xfrm>
            <a:off x="1589050" y="397250"/>
            <a:ext cx="7140000" cy="0"/>
          </a:xfrm>
          <a:prstGeom prst="straightConnector1">
            <a:avLst/>
          </a:prstGeom>
          <a:noFill/>
          <a:ln cap="flat" cmpd="sng" w="3810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Shape 145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Shape 146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Shape 147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Shape 148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Shape 149"/>
          <p:cNvSpPr txBox="1"/>
          <p:nvPr>
            <p:ph type="title"/>
          </p:nvPr>
        </p:nvSpPr>
        <p:spPr>
          <a:xfrm>
            <a:off x="1512850" y="391250"/>
            <a:ext cx="59250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2000"/>
              <a:buFont typeface="Roboto Slab"/>
              <a:buNone/>
              <a:defRPr b="1" sz="20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pic>
        <p:nvPicPr>
          <p:cNvPr descr="logo-ulule-rectangle.png" id="150" name="Shape 1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nk title v1 &amp; Text">
  <p:cSld name="TITLE_AND_TWO_COLUMNS_1_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512850" y="391225"/>
            <a:ext cx="59250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2000"/>
              <a:buFont typeface="Roboto Slab"/>
              <a:buNone/>
              <a:defRPr b="1" sz="20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54" name="Shape 154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Shape 155"/>
          <p:cNvCxnSpPr/>
          <p:nvPr/>
        </p:nvCxnSpPr>
        <p:spPr>
          <a:xfrm>
            <a:off x="1589050" y="397250"/>
            <a:ext cx="7122600" cy="0"/>
          </a:xfrm>
          <a:prstGeom prst="straightConnector1">
            <a:avLst/>
          </a:prstGeom>
          <a:noFill/>
          <a:ln cap="flat" cmpd="sng" w="3810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Shape 156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Shape 157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Shape 158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Shape 159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Shape 160"/>
          <p:cNvSpPr txBox="1"/>
          <p:nvPr>
            <p:ph idx="1" type="body"/>
          </p:nvPr>
        </p:nvSpPr>
        <p:spPr>
          <a:xfrm>
            <a:off x="1512850" y="1174625"/>
            <a:ext cx="71832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  <a:defRPr sz="1600">
                <a:solidFill>
                  <a:srgbClr val="FF5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logo-ulule-rectangle.png" id="161" name="Shape 1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title v1">
  <p:cSld name="TITLE_AND_TWO_COLUMNS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64" name="Shape 164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Shape 165"/>
          <p:cNvCxnSpPr/>
          <p:nvPr/>
        </p:nvCxnSpPr>
        <p:spPr>
          <a:xfrm>
            <a:off x="1589050" y="397250"/>
            <a:ext cx="7140000" cy="0"/>
          </a:xfrm>
          <a:prstGeom prst="straightConnector1">
            <a:avLst/>
          </a:prstGeom>
          <a:noFill/>
          <a:ln cap="flat" cmpd="sng" w="3810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Shape 166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Shape 167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Shape 168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Shape 169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Shape 170"/>
          <p:cNvSpPr txBox="1"/>
          <p:nvPr>
            <p:ph type="title"/>
          </p:nvPr>
        </p:nvSpPr>
        <p:spPr>
          <a:xfrm>
            <a:off x="1512850" y="391225"/>
            <a:ext cx="59361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2000"/>
              <a:buFont typeface="Roboto Slab"/>
              <a:buNone/>
              <a:defRPr b="1" sz="20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pic>
        <p:nvPicPr>
          <p:cNvPr descr="logo-ulule-rectangle.png" id="171" name="Shape 1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title v1 &amp; Text">
  <p:cSld name="TITLE_AND_TWO_COLUMNS_1_1_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512850" y="391225"/>
            <a:ext cx="59361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2000"/>
              <a:buFont typeface="Roboto Slab"/>
              <a:buNone/>
              <a:defRPr b="1" sz="20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75" name="Shape 175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Shape 176"/>
          <p:cNvCxnSpPr/>
          <p:nvPr/>
        </p:nvCxnSpPr>
        <p:spPr>
          <a:xfrm>
            <a:off x="1589050" y="397250"/>
            <a:ext cx="7122600" cy="0"/>
          </a:xfrm>
          <a:prstGeom prst="straightConnector1">
            <a:avLst/>
          </a:prstGeom>
          <a:noFill/>
          <a:ln cap="flat" cmpd="sng" w="3810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Shape 177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Shape 178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Shape 179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Shape 180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Shape 181"/>
          <p:cNvSpPr txBox="1"/>
          <p:nvPr>
            <p:ph idx="1" type="body"/>
          </p:nvPr>
        </p:nvSpPr>
        <p:spPr>
          <a:xfrm>
            <a:off x="1512850" y="1174625"/>
            <a:ext cx="71832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  <a:defRPr sz="1600">
                <a:solidFill>
                  <a:srgbClr val="3E51B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logo-ulule-rectangle.png" id="182" name="Shape 1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title v1">
  <p:cSld name="TITLE_AND_TWO_COLUMNS_1_1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85" name="Shape 185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Shape 186"/>
          <p:cNvCxnSpPr/>
          <p:nvPr/>
        </p:nvCxnSpPr>
        <p:spPr>
          <a:xfrm>
            <a:off x="1589050" y="397250"/>
            <a:ext cx="7104900" cy="0"/>
          </a:xfrm>
          <a:prstGeom prst="straightConnector1">
            <a:avLst/>
          </a:prstGeom>
          <a:noFill/>
          <a:ln cap="flat" cmpd="sng" w="3810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Shape 187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Shape 188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Shape 189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Shape 190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Shape 191"/>
          <p:cNvSpPr txBox="1"/>
          <p:nvPr>
            <p:ph type="title"/>
          </p:nvPr>
        </p:nvSpPr>
        <p:spPr>
          <a:xfrm>
            <a:off x="1512850" y="391225"/>
            <a:ext cx="57801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2000"/>
              <a:buFont typeface="Roboto Slab"/>
              <a:buNone/>
              <a:defRPr b="1" sz="20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pic>
        <p:nvPicPr>
          <p:cNvPr descr="logo-ulule-rectangle.png" id="192" name="Shape 1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title v1 &amp; Text">
  <p:cSld name="TITLE_AND_TWO_COLUMNS_1_1_1_2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512850" y="391225"/>
            <a:ext cx="57801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2000"/>
              <a:buFont typeface="Roboto Slab"/>
              <a:buNone/>
              <a:defRPr b="1" sz="20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96" name="Shape 196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Shape 197"/>
          <p:cNvCxnSpPr/>
          <p:nvPr/>
        </p:nvCxnSpPr>
        <p:spPr>
          <a:xfrm>
            <a:off x="1589050" y="397250"/>
            <a:ext cx="7113600" cy="0"/>
          </a:xfrm>
          <a:prstGeom prst="straightConnector1">
            <a:avLst/>
          </a:prstGeom>
          <a:noFill/>
          <a:ln cap="flat" cmpd="sng" w="3810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Shape 198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Shape 199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Shape 200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Shape 201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Shape 202"/>
          <p:cNvSpPr txBox="1"/>
          <p:nvPr>
            <p:ph idx="1" type="body"/>
          </p:nvPr>
        </p:nvSpPr>
        <p:spPr>
          <a:xfrm>
            <a:off x="1512850" y="1174625"/>
            <a:ext cx="71832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  <a:defRPr sz="1600">
                <a:solidFill>
                  <a:srgbClr val="58C16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logo-ulule-rectangle.png" id="203" name="Shape 2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title v1">
  <p:cSld name="TITLE_AND_TWO_COLUMNS_1_1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206" name="Shape 206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Shape 207"/>
          <p:cNvCxnSpPr/>
          <p:nvPr/>
        </p:nvCxnSpPr>
        <p:spPr>
          <a:xfrm>
            <a:off x="1589050" y="397250"/>
            <a:ext cx="7095900" cy="0"/>
          </a:xfrm>
          <a:prstGeom prst="straightConnector1">
            <a:avLst/>
          </a:prstGeom>
          <a:noFill/>
          <a:ln cap="flat" cmpd="sng" w="3810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Shape 208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Shape 209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Shape 210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Shape 211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Shape 212"/>
          <p:cNvSpPr txBox="1"/>
          <p:nvPr>
            <p:ph type="title"/>
          </p:nvPr>
        </p:nvSpPr>
        <p:spPr>
          <a:xfrm>
            <a:off x="1512850" y="391250"/>
            <a:ext cx="57579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2000"/>
              <a:buFont typeface="Roboto Slab"/>
              <a:buNone/>
              <a:defRPr b="1" sz="20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pic>
        <p:nvPicPr>
          <p:cNvPr descr="logo-ulule-rectangle.png" id="213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title v1 &amp; Text">
  <p:cSld name="TITLE_AND_TWO_COLUMNS_1_1_1_1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1512850" y="391250"/>
            <a:ext cx="57579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2000"/>
              <a:buFont typeface="Roboto Slab"/>
              <a:buNone/>
              <a:defRPr b="1" sz="20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217" name="Shape 217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Shape 218"/>
          <p:cNvCxnSpPr/>
          <p:nvPr/>
        </p:nvCxnSpPr>
        <p:spPr>
          <a:xfrm>
            <a:off x="1589050" y="397250"/>
            <a:ext cx="7113600" cy="0"/>
          </a:xfrm>
          <a:prstGeom prst="straightConnector1">
            <a:avLst/>
          </a:prstGeom>
          <a:noFill/>
          <a:ln cap="flat" cmpd="sng" w="3810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Shape 219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Shape 220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Shape 221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Shape 222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Shape 223"/>
          <p:cNvSpPr txBox="1"/>
          <p:nvPr>
            <p:ph idx="1" type="body"/>
          </p:nvPr>
        </p:nvSpPr>
        <p:spPr>
          <a:xfrm>
            <a:off x="1512850" y="1174625"/>
            <a:ext cx="71832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  <a:defRPr sz="1600">
                <a:solidFill>
                  <a:srgbClr val="FECD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logo-ulule-rectangle.png" id="224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 v2" type="titleOnly">
  <p:cSld name="TITLE_ONL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227" name="Shape 227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Shape 228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Shape 229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Shape 230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Shape 231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Shape 232"/>
          <p:cNvCxnSpPr/>
          <p:nvPr/>
        </p:nvCxnSpPr>
        <p:spPr>
          <a:xfrm>
            <a:off x="11525" y="-11525"/>
            <a:ext cx="0" cy="5166600"/>
          </a:xfrm>
          <a:prstGeom prst="straightConnector1">
            <a:avLst/>
          </a:prstGeom>
          <a:noFill/>
          <a:ln cap="flat" cmpd="sng" w="3810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Shape 233"/>
          <p:cNvSpPr txBox="1"/>
          <p:nvPr>
            <p:ph type="title"/>
          </p:nvPr>
        </p:nvSpPr>
        <p:spPr>
          <a:xfrm rot="-5400000">
            <a:off x="-1706825" y="2484325"/>
            <a:ext cx="41970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2000"/>
              <a:buFont typeface="Roboto Slab"/>
              <a:buNone/>
              <a:defRPr sz="20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pic>
        <p:nvPicPr>
          <p:cNvPr descr="logo-ulule-rectangle.png" id="234" name="Shape 2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454" y="13240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nk title v2">
  <p:cSld name="TITLE_ONLY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237" name="Shape 237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Shape 238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Shape 239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Shape 240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Shape 241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Shape 242"/>
          <p:cNvCxnSpPr/>
          <p:nvPr/>
        </p:nvCxnSpPr>
        <p:spPr>
          <a:xfrm>
            <a:off x="11525" y="-11525"/>
            <a:ext cx="0" cy="5166600"/>
          </a:xfrm>
          <a:prstGeom prst="straightConnector1">
            <a:avLst/>
          </a:prstGeom>
          <a:noFill/>
          <a:ln cap="flat" cmpd="sng" w="3810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Shape 243"/>
          <p:cNvSpPr txBox="1"/>
          <p:nvPr>
            <p:ph type="title"/>
          </p:nvPr>
        </p:nvSpPr>
        <p:spPr>
          <a:xfrm rot="-5400000">
            <a:off x="-1706825" y="2484325"/>
            <a:ext cx="41970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2000"/>
              <a:buFont typeface="Roboto Slab"/>
              <a:buNone/>
              <a:defRPr sz="20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pic>
        <p:nvPicPr>
          <p:cNvPr descr="logo-ulule-rectangle.png" id="244" name="Shape 2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454" y="13240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title v2">
  <p:cSld name="TITLE_ONLY_1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247" name="Shape 247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Shape 248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Shape 249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Shape 250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Shape 251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Shape 252"/>
          <p:cNvCxnSpPr/>
          <p:nvPr/>
        </p:nvCxnSpPr>
        <p:spPr>
          <a:xfrm>
            <a:off x="11525" y="-11525"/>
            <a:ext cx="0" cy="5166600"/>
          </a:xfrm>
          <a:prstGeom prst="straightConnector1">
            <a:avLst/>
          </a:prstGeom>
          <a:noFill/>
          <a:ln cap="flat" cmpd="sng" w="3810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Shape 253"/>
          <p:cNvSpPr txBox="1"/>
          <p:nvPr>
            <p:ph type="title"/>
          </p:nvPr>
        </p:nvSpPr>
        <p:spPr>
          <a:xfrm rot="-5400000">
            <a:off x="-1706825" y="2484325"/>
            <a:ext cx="41970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2000"/>
              <a:buFont typeface="Roboto Slab"/>
              <a:buNone/>
              <a:defRPr sz="20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9pPr>
          </a:lstStyle>
          <a:p/>
        </p:txBody>
      </p:sp>
      <p:pic>
        <p:nvPicPr>
          <p:cNvPr descr="logo-ulule-rectangle.png" id="254" name="Shape 2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454" y="13240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title 2">
  <p:cSld name="TITLE_ONLY_1_1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257" name="Shape 257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Shape 258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Shape 259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Shape 260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Shape 261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Shape 262"/>
          <p:cNvCxnSpPr/>
          <p:nvPr/>
        </p:nvCxnSpPr>
        <p:spPr>
          <a:xfrm>
            <a:off x="11525" y="-11525"/>
            <a:ext cx="0" cy="5166600"/>
          </a:xfrm>
          <a:prstGeom prst="straightConnector1">
            <a:avLst/>
          </a:prstGeom>
          <a:noFill/>
          <a:ln cap="flat" cmpd="sng" w="3810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Shape 263"/>
          <p:cNvSpPr txBox="1"/>
          <p:nvPr>
            <p:ph type="title"/>
          </p:nvPr>
        </p:nvSpPr>
        <p:spPr>
          <a:xfrm rot="-5400000">
            <a:off x="-1706825" y="2484325"/>
            <a:ext cx="41970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2000"/>
              <a:buFont typeface="Roboto Slab"/>
              <a:buNone/>
              <a:defRPr sz="20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9pPr>
          </a:lstStyle>
          <a:p/>
        </p:txBody>
      </p:sp>
      <p:pic>
        <p:nvPicPr>
          <p:cNvPr descr="logo-ulule-rectangle.png" id="264" name="Shape 2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454" y="13240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title 2">
  <p:cSld name="TITLE_ONLY_1_1_1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267" name="Shape 267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Shape 268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Shape 269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Shape 270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Shape 271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Shape 272"/>
          <p:cNvCxnSpPr/>
          <p:nvPr/>
        </p:nvCxnSpPr>
        <p:spPr>
          <a:xfrm>
            <a:off x="11525" y="-11525"/>
            <a:ext cx="0" cy="5166600"/>
          </a:xfrm>
          <a:prstGeom prst="straightConnector1">
            <a:avLst/>
          </a:prstGeom>
          <a:noFill/>
          <a:ln cap="flat" cmpd="sng" w="3810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Shape 273"/>
          <p:cNvSpPr txBox="1"/>
          <p:nvPr>
            <p:ph type="title"/>
          </p:nvPr>
        </p:nvSpPr>
        <p:spPr>
          <a:xfrm rot="-5400000">
            <a:off x="-1706825" y="2484325"/>
            <a:ext cx="41970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2000"/>
              <a:buFont typeface="Roboto Slab"/>
              <a:buNone/>
              <a:defRPr sz="20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9pPr>
          </a:lstStyle>
          <a:p/>
        </p:txBody>
      </p:sp>
      <p:pic>
        <p:nvPicPr>
          <p:cNvPr descr="logo-ulule-rectangle.png" id="274" name="Shape 2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454" y="13240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">
  <p:cSld name="TITLE_1">
    <p:bg>
      <p:bgPr>
        <a:solidFill>
          <a:srgbClr val="00A6F0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31800" y="469725"/>
            <a:ext cx="1280400" cy="12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>
            <p:ph type="ctrTitle"/>
          </p:nvPr>
        </p:nvSpPr>
        <p:spPr>
          <a:xfrm>
            <a:off x="490650" y="2428875"/>
            <a:ext cx="79818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9" name="Shape 279"/>
          <p:cNvSpPr txBox="1"/>
          <p:nvPr>
            <p:ph idx="1" type="subTitle"/>
          </p:nvPr>
        </p:nvSpPr>
        <p:spPr>
          <a:xfrm>
            <a:off x="480575" y="3355405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2" type="subTitle"/>
          </p:nvPr>
        </p:nvSpPr>
        <p:spPr>
          <a:xfrm>
            <a:off x="646775" y="4304550"/>
            <a:ext cx="77724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" type="title">
  <p:cSld name="TITLE">
    <p:bg>
      <p:bgPr>
        <a:solidFill>
          <a:srgbClr val="00A6F0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ctrTitle"/>
          </p:nvPr>
        </p:nvSpPr>
        <p:spPr>
          <a:xfrm>
            <a:off x="480575" y="2428875"/>
            <a:ext cx="813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6" name="Shape 286"/>
          <p:cNvSpPr txBox="1"/>
          <p:nvPr>
            <p:ph idx="1" type="subTitle"/>
          </p:nvPr>
        </p:nvSpPr>
        <p:spPr>
          <a:xfrm>
            <a:off x="480575" y="3355405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88" name="Shape 2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31800" y="469725"/>
            <a:ext cx="1280400" cy="12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460950" y="40846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www.ulule.com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">
  <p:cSld name="CUSTOM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ynopsis" type="secHead">
  <p:cSld name="SECTION_HEADER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1512850" y="391225"/>
            <a:ext cx="5891400" cy="86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2000"/>
              <a:buFont typeface="Roboto Slab"/>
              <a:buNone/>
              <a:defRPr sz="20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294" name="Shape 294"/>
          <p:cNvCxnSpPr/>
          <p:nvPr/>
        </p:nvCxnSpPr>
        <p:spPr>
          <a:xfrm flipH="1" rot="10800000">
            <a:off x="1589050" y="391250"/>
            <a:ext cx="7107000" cy="6000"/>
          </a:xfrm>
          <a:prstGeom prst="straightConnector1">
            <a:avLst/>
          </a:prstGeom>
          <a:noFill/>
          <a:ln cap="flat" cmpd="sng" w="3810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5" name="Shape 295"/>
          <p:cNvSpPr txBox="1"/>
          <p:nvPr>
            <p:ph idx="2" type="title"/>
          </p:nvPr>
        </p:nvSpPr>
        <p:spPr>
          <a:xfrm>
            <a:off x="1512850" y="1427800"/>
            <a:ext cx="6620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800"/>
              <a:buFont typeface="Roboto Slab"/>
              <a:buNone/>
              <a:defRPr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6" name="Shape 296"/>
          <p:cNvSpPr txBox="1"/>
          <p:nvPr>
            <p:ph idx="3" type="title"/>
          </p:nvPr>
        </p:nvSpPr>
        <p:spPr>
          <a:xfrm>
            <a:off x="1512850" y="2113550"/>
            <a:ext cx="6620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1800"/>
              <a:buFont typeface="Roboto Slab"/>
              <a:buNone/>
              <a:defRPr sz="18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7" name="Shape 297"/>
          <p:cNvSpPr txBox="1"/>
          <p:nvPr>
            <p:ph idx="4" type="title"/>
          </p:nvPr>
        </p:nvSpPr>
        <p:spPr>
          <a:xfrm>
            <a:off x="1512850" y="2799350"/>
            <a:ext cx="6620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1800"/>
              <a:buFont typeface="Roboto Slab"/>
              <a:buNone/>
              <a:defRPr sz="18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8" name="Shape 298"/>
          <p:cNvSpPr txBox="1"/>
          <p:nvPr>
            <p:ph idx="5" type="title"/>
          </p:nvPr>
        </p:nvSpPr>
        <p:spPr>
          <a:xfrm>
            <a:off x="1512850" y="3485150"/>
            <a:ext cx="6620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1800"/>
              <a:buFont typeface="Roboto Slab"/>
              <a:buNone/>
              <a:defRPr sz="18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6" type="title"/>
          </p:nvPr>
        </p:nvSpPr>
        <p:spPr>
          <a:xfrm>
            <a:off x="1512850" y="4170950"/>
            <a:ext cx="6620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1800"/>
              <a:buFont typeface="Roboto Slab"/>
              <a:buNone/>
              <a:defRPr sz="18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9pPr>
          </a:lstStyle>
          <a:p/>
        </p:txBody>
      </p:sp>
      <p:cxnSp>
        <p:nvCxnSpPr>
          <p:cNvPr id="300" name="Shape 300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Shape 301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Shape 302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Shape 303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Shape 304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logo-ulule-rectangle.png" id="305" name="Shape 3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subpart" type="tx">
  <p:cSld name="TITLE_AND_BOD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0" y="0"/>
            <a:ext cx="4557900" cy="5143500"/>
          </a:xfrm>
          <a:prstGeom prst="rect">
            <a:avLst/>
          </a:prstGeom>
          <a:solidFill>
            <a:srgbClr val="00A6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Shape 3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575" y="425025"/>
            <a:ext cx="895000" cy="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>
            <p:ph type="ctrTitle"/>
          </p:nvPr>
        </p:nvSpPr>
        <p:spPr>
          <a:xfrm>
            <a:off x="390525" y="2428875"/>
            <a:ext cx="3855300" cy="243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1" name="Shape 311"/>
          <p:cNvSpPr txBox="1"/>
          <p:nvPr>
            <p:ph idx="2" type="title"/>
          </p:nvPr>
        </p:nvSpPr>
        <p:spPr>
          <a:xfrm>
            <a:off x="5165625" y="3862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800"/>
              <a:buFont typeface="Roboto Slab"/>
              <a:buNone/>
              <a:defRPr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3" type="title"/>
          </p:nvPr>
        </p:nvSpPr>
        <p:spPr>
          <a:xfrm>
            <a:off x="5165625" y="2973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800"/>
              <a:buFont typeface="Roboto Slab"/>
              <a:buNone/>
              <a:defRPr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9pPr>
          </a:lstStyle>
          <a:p/>
        </p:txBody>
      </p:sp>
      <p:sp>
        <p:nvSpPr>
          <p:cNvPr id="313" name="Shape 313"/>
          <p:cNvSpPr txBox="1"/>
          <p:nvPr>
            <p:ph idx="4" type="title"/>
          </p:nvPr>
        </p:nvSpPr>
        <p:spPr>
          <a:xfrm>
            <a:off x="5165625" y="2084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800"/>
              <a:buFont typeface="Roboto Slab"/>
              <a:buNone/>
              <a:defRPr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5" type="title"/>
          </p:nvPr>
        </p:nvSpPr>
        <p:spPr>
          <a:xfrm>
            <a:off x="5165625" y="1195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800"/>
              <a:buFont typeface="Roboto Slab"/>
              <a:buNone/>
              <a:defRPr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200"/>
              <a:buNone/>
              <a:defRPr>
                <a:solidFill>
                  <a:srgbClr val="00A6F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nk subpart">
  <p:cSld name="TITLE_AND_BODY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0" y="0"/>
            <a:ext cx="4557900" cy="5143500"/>
          </a:xfrm>
          <a:prstGeom prst="rect">
            <a:avLst/>
          </a:prstGeom>
          <a:solidFill>
            <a:srgbClr val="FF58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Shape 3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575" y="425025"/>
            <a:ext cx="895000" cy="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>
            <p:ph type="ctrTitle"/>
          </p:nvPr>
        </p:nvSpPr>
        <p:spPr>
          <a:xfrm>
            <a:off x="390525" y="2428875"/>
            <a:ext cx="3855300" cy="243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0" name="Shape 320"/>
          <p:cNvSpPr txBox="1"/>
          <p:nvPr>
            <p:ph idx="2" type="title"/>
          </p:nvPr>
        </p:nvSpPr>
        <p:spPr>
          <a:xfrm>
            <a:off x="5165625" y="3862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1800"/>
              <a:buFont typeface="Roboto Slab"/>
              <a:buNone/>
              <a:defRPr sz="18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3" type="title"/>
          </p:nvPr>
        </p:nvSpPr>
        <p:spPr>
          <a:xfrm>
            <a:off x="5165625" y="2973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1800"/>
              <a:buFont typeface="Roboto Slab"/>
              <a:buNone/>
              <a:defRPr sz="18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322" name="Shape 322"/>
          <p:cNvSpPr txBox="1"/>
          <p:nvPr>
            <p:ph idx="4" type="title"/>
          </p:nvPr>
        </p:nvSpPr>
        <p:spPr>
          <a:xfrm>
            <a:off x="5165625" y="2084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1800"/>
              <a:buFont typeface="Roboto Slab"/>
              <a:buNone/>
              <a:defRPr sz="18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323" name="Shape 323"/>
          <p:cNvSpPr txBox="1"/>
          <p:nvPr>
            <p:ph idx="5" type="title"/>
          </p:nvPr>
        </p:nvSpPr>
        <p:spPr>
          <a:xfrm>
            <a:off x="5165625" y="1195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1800"/>
              <a:buFont typeface="Roboto Slab"/>
              <a:buNone/>
              <a:defRPr sz="18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3200"/>
              <a:buNone/>
              <a:defRPr>
                <a:solidFill>
                  <a:srgbClr val="FF585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subpart">
  <p:cSld name="TITLE_AND_BODY_1_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0" y="0"/>
            <a:ext cx="4557900" cy="5143500"/>
          </a:xfrm>
          <a:prstGeom prst="rect">
            <a:avLst/>
          </a:prstGeom>
          <a:solidFill>
            <a:srgbClr val="3E5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Shape 3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575" y="425025"/>
            <a:ext cx="895000" cy="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>
            <p:ph type="ctrTitle"/>
          </p:nvPr>
        </p:nvSpPr>
        <p:spPr>
          <a:xfrm>
            <a:off x="390525" y="2428875"/>
            <a:ext cx="3855300" cy="243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9" name="Shape 329"/>
          <p:cNvSpPr txBox="1"/>
          <p:nvPr>
            <p:ph idx="2" type="title"/>
          </p:nvPr>
        </p:nvSpPr>
        <p:spPr>
          <a:xfrm>
            <a:off x="5165625" y="3862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1800"/>
              <a:buFont typeface="Roboto Slab"/>
              <a:buNone/>
              <a:defRPr sz="18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3" type="title"/>
          </p:nvPr>
        </p:nvSpPr>
        <p:spPr>
          <a:xfrm>
            <a:off x="5165625" y="2973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1800"/>
              <a:buFont typeface="Roboto Slab"/>
              <a:buNone/>
              <a:defRPr sz="18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4" type="title"/>
          </p:nvPr>
        </p:nvSpPr>
        <p:spPr>
          <a:xfrm>
            <a:off x="5165625" y="2084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1800"/>
              <a:buFont typeface="Roboto Slab"/>
              <a:buNone/>
              <a:defRPr sz="18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5" type="title"/>
          </p:nvPr>
        </p:nvSpPr>
        <p:spPr>
          <a:xfrm>
            <a:off x="5165625" y="1195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1800"/>
              <a:buFont typeface="Roboto Slab"/>
              <a:buNone/>
              <a:defRPr sz="18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3200"/>
              <a:buNone/>
              <a:defRPr>
                <a:solidFill>
                  <a:srgbClr val="3E51B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subpart">
  <p:cSld name="TITLE_AND_BODY_1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0" y="0"/>
            <a:ext cx="4557900" cy="5143500"/>
          </a:xfrm>
          <a:prstGeom prst="rect">
            <a:avLst/>
          </a:prstGeom>
          <a:solidFill>
            <a:srgbClr val="58C1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575" y="425025"/>
            <a:ext cx="895000" cy="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>
            <p:ph type="ctrTitle"/>
          </p:nvPr>
        </p:nvSpPr>
        <p:spPr>
          <a:xfrm>
            <a:off x="390525" y="2428875"/>
            <a:ext cx="3855300" cy="243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8" name="Shape 338"/>
          <p:cNvSpPr txBox="1"/>
          <p:nvPr>
            <p:ph idx="2" type="title"/>
          </p:nvPr>
        </p:nvSpPr>
        <p:spPr>
          <a:xfrm>
            <a:off x="5165625" y="3862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1800"/>
              <a:buFont typeface="Roboto Slab"/>
              <a:buNone/>
              <a:defRPr sz="18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3" type="title"/>
          </p:nvPr>
        </p:nvSpPr>
        <p:spPr>
          <a:xfrm>
            <a:off x="5165625" y="2973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1800"/>
              <a:buFont typeface="Roboto Slab"/>
              <a:buNone/>
              <a:defRPr sz="18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4" type="title"/>
          </p:nvPr>
        </p:nvSpPr>
        <p:spPr>
          <a:xfrm>
            <a:off x="5165625" y="2084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1800"/>
              <a:buFont typeface="Roboto Slab"/>
              <a:buNone/>
              <a:defRPr sz="18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5" type="title"/>
          </p:nvPr>
        </p:nvSpPr>
        <p:spPr>
          <a:xfrm>
            <a:off x="5165625" y="1195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1800"/>
              <a:buFont typeface="Roboto Slab"/>
              <a:buNone/>
              <a:defRPr sz="18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3200"/>
              <a:buNone/>
              <a:defRPr>
                <a:solidFill>
                  <a:srgbClr val="58C16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subpart">
  <p:cSld name="TITLE_AND_BODY_1_1_1_1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0" y="0"/>
            <a:ext cx="4557900" cy="5143500"/>
          </a:xfrm>
          <a:prstGeom prst="rect">
            <a:avLst/>
          </a:prstGeom>
          <a:solidFill>
            <a:srgbClr val="FECD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Shape 3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575" y="425025"/>
            <a:ext cx="895000" cy="8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>
            <p:ph type="ctrTitle"/>
          </p:nvPr>
        </p:nvSpPr>
        <p:spPr>
          <a:xfrm>
            <a:off x="390525" y="2428875"/>
            <a:ext cx="3855300" cy="243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7" name="Shape 347"/>
          <p:cNvSpPr txBox="1"/>
          <p:nvPr>
            <p:ph idx="2" type="title"/>
          </p:nvPr>
        </p:nvSpPr>
        <p:spPr>
          <a:xfrm>
            <a:off x="5165625" y="3862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1800"/>
              <a:buFont typeface="Roboto Slab"/>
              <a:buNone/>
              <a:defRPr sz="18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3" type="title"/>
          </p:nvPr>
        </p:nvSpPr>
        <p:spPr>
          <a:xfrm>
            <a:off x="5165625" y="2973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1800"/>
              <a:buFont typeface="Roboto Slab"/>
              <a:buNone/>
              <a:defRPr sz="18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9pPr>
          </a:lstStyle>
          <a:p/>
        </p:txBody>
      </p:sp>
      <p:sp>
        <p:nvSpPr>
          <p:cNvPr id="349" name="Shape 349"/>
          <p:cNvSpPr txBox="1"/>
          <p:nvPr>
            <p:ph idx="4" type="title"/>
          </p:nvPr>
        </p:nvSpPr>
        <p:spPr>
          <a:xfrm>
            <a:off x="5165625" y="2084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1800"/>
              <a:buFont typeface="Roboto Slab"/>
              <a:buNone/>
              <a:defRPr sz="18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9pPr>
          </a:lstStyle>
          <a:p/>
        </p:txBody>
      </p:sp>
      <p:sp>
        <p:nvSpPr>
          <p:cNvPr id="350" name="Shape 350"/>
          <p:cNvSpPr txBox="1"/>
          <p:nvPr>
            <p:ph idx="5" type="title"/>
          </p:nvPr>
        </p:nvSpPr>
        <p:spPr>
          <a:xfrm>
            <a:off x="5165625" y="1195525"/>
            <a:ext cx="3680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1800"/>
              <a:buFont typeface="Roboto Slab"/>
              <a:buNone/>
              <a:defRPr sz="18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3200"/>
              <a:buNone/>
              <a:defRPr>
                <a:solidFill>
                  <a:srgbClr val="FECD5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 v1" type="twoColTx">
  <p:cSld name="TITLE_AND_TWO_COLUMNS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353" name="Shape 353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Shape 354"/>
          <p:cNvCxnSpPr/>
          <p:nvPr/>
        </p:nvCxnSpPr>
        <p:spPr>
          <a:xfrm>
            <a:off x="1589050" y="397250"/>
            <a:ext cx="7140000" cy="0"/>
          </a:xfrm>
          <a:prstGeom prst="straightConnector1">
            <a:avLst/>
          </a:prstGeom>
          <a:noFill/>
          <a:ln cap="flat" cmpd="sng" w="3810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Shape 355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Shape 356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Shape 357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Shape 358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9" name="Shape 359"/>
          <p:cNvSpPr txBox="1"/>
          <p:nvPr>
            <p:ph type="title"/>
          </p:nvPr>
        </p:nvSpPr>
        <p:spPr>
          <a:xfrm>
            <a:off x="1512850" y="391225"/>
            <a:ext cx="59139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2000"/>
              <a:buFont typeface="Roboto Slab"/>
              <a:buNone/>
              <a:defRPr b="1" sz="20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pic>
        <p:nvPicPr>
          <p:cNvPr descr="logo-ulule-rectangle.png" id="360" name="Shape 3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 v1 &amp; Text">
  <p:cSld name="TITLE_AND_TWO_COLUMNS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363" name="Shape 363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Shape 364"/>
          <p:cNvCxnSpPr/>
          <p:nvPr/>
        </p:nvCxnSpPr>
        <p:spPr>
          <a:xfrm>
            <a:off x="1589050" y="397250"/>
            <a:ext cx="7140000" cy="0"/>
          </a:xfrm>
          <a:prstGeom prst="straightConnector1">
            <a:avLst/>
          </a:prstGeom>
          <a:noFill/>
          <a:ln cap="flat" cmpd="sng" w="3810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Shape 365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Shape 366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Shape 367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Shape 368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9" name="Shape 369"/>
          <p:cNvSpPr txBox="1"/>
          <p:nvPr>
            <p:ph type="title"/>
          </p:nvPr>
        </p:nvSpPr>
        <p:spPr>
          <a:xfrm>
            <a:off x="1512850" y="391225"/>
            <a:ext cx="59139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2000"/>
              <a:buFont typeface="Roboto Slab"/>
              <a:buNone/>
              <a:defRPr b="1" sz="20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1512850" y="1174625"/>
            <a:ext cx="71832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  <a:defRPr sz="1600">
                <a:solidFill>
                  <a:srgbClr val="00B0F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logo-ulule-rectangle.png" id="371" name="Shape 3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nk title v1">
  <p:cSld name="TITLE_AND_TWO_COLUMNS_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374" name="Shape 374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5" name="Shape 375"/>
          <p:cNvCxnSpPr/>
          <p:nvPr/>
        </p:nvCxnSpPr>
        <p:spPr>
          <a:xfrm>
            <a:off x="1589050" y="397250"/>
            <a:ext cx="7140000" cy="0"/>
          </a:xfrm>
          <a:prstGeom prst="straightConnector1">
            <a:avLst/>
          </a:prstGeom>
          <a:noFill/>
          <a:ln cap="flat" cmpd="sng" w="3810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6" name="Shape 376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Shape 377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Shape 378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Shape 379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Shape 380"/>
          <p:cNvSpPr txBox="1"/>
          <p:nvPr>
            <p:ph type="title"/>
          </p:nvPr>
        </p:nvSpPr>
        <p:spPr>
          <a:xfrm>
            <a:off x="1512850" y="391250"/>
            <a:ext cx="59250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2000"/>
              <a:buFont typeface="Roboto Slab"/>
              <a:buNone/>
              <a:defRPr b="1" sz="20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pic>
        <p:nvPicPr>
          <p:cNvPr descr="logo-ulule-rectangle.png" id="381" name="Shape 3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nk title v1 &amp; Text">
  <p:cSld name="TITLE_AND_TWO_COLUMNS_1_2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1512850" y="391225"/>
            <a:ext cx="59250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2000"/>
              <a:buFont typeface="Roboto Slab"/>
              <a:buNone/>
              <a:defRPr b="1" sz="20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385" name="Shape 385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Shape 386"/>
          <p:cNvCxnSpPr/>
          <p:nvPr/>
        </p:nvCxnSpPr>
        <p:spPr>
          <a:xfrm>
            <a:off x="1589050" y="397250"/>
            <a:ext cx="7122600" cy="0"/>
          </a:xfrm>
          <a:prstGeom prst="straightConnector1">
            <a:avLst/>
          </a:prstGeom>
          <a:noFill/>
          <a:ln cap="flat" cmpd="sng" w="3810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Shape 387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Shape 388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Shape 389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Shape 390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1" name="Shape 391"/>
          <p:cNvSpPr txBox="1"/>
          <p:nvPr>
            <p:ph idx="1" type="body"/>
          </p:nvPr>
        </p:nvSpPr>
        <p:spPr>
          <a:xfrm>
            <a:off x="1512850" y="1174625"/>
            <a:ext cx="71832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  <a:defRPr sz="1600">
                <a:solidFill>
                  <a:srgbClr val="FF5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logo-ulule-rectangle.png" id="392" name="Shape 3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title v1">
  <p:cSld name="TITLE_AND_TWO_COLUMNS_1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395" name="Shape 395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Shape 396"/>
          <p:cNvCxnSpPr/>
          <p:nvPr/>
        </p:nvCxnSpPr>
        <p:spPr>
          <a:xfrm>
            <a:off x="1589050" y="397250"/>
            <a:ext cx="7140000" cy="0"/>
          </a:xfrm>
          <a:prstGeom prst="straightConnector1">
            <a:avLst/>
          </a:prstGeom>
          <a:noFill/>
          <a:ln cap="flat" cmpd="sng" w="3810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Shape 397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Shape 398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Shape 399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Shape 400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1" name="Shape 401"/>
          <p:cNvSpPr txBox="1"/>
          <p:nvPr>
            <p:ph type="title"/>
          </p:nvPr>
        </p:nvSpPr>
        <p:spPr>
          <a:xfrm>
            <a:off x="1512850" y="391225"/>
            <a:ext cx="59361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2000"/>
              <a:buFont typeface="Roboto Slab"/>
              <a:buNone/>
              <a:defRPr b="1" sz="20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pic>
        <p:nvPicPr>
          <p:cNvPr descr="logo-ulule-rectangle.png" id="402" name="Shape 4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title v1 &amp; Text">
  <p:cSld name="TITLE_AND_TWO_COLUMNS_1_1_2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1512850" y="391225"/>
            <a:ext cx="59361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2000"/>
              <a:buFont typeface="Roboto Slab"/>
              <a:buNone/>
              <a:defRPr b="1" sz="20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405" name="Shape 40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406" name="Shape 406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Shape 407"/>
          <p:cNvCxnSpPr/>
          <p:nvPr/>
        </p:nvCxnSpPr>
        <p:spPr>
          <a:xfrm>
            <a:off x="1589050" y="397250"/>
            <a:ext cx="7122600" cy="0"/>
          </a:xfrm>
          <a:prstGeom prst="straightConnector1">
            <a:avLst/>
          </a:prstGeom>
          <a:noFill/>
          <a:ln cap="flat" cmpd="sng" w="3810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Shape 408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Shape 409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0" name="Shape 410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Shape 411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2" name="Shape 412"/>
          <p:cNvSpPr txBox="1"/>
          <p:nvPr>
            <p:ph idx="1" type="body"/>
          </p:nvPr>
        </p:nvSpPr>
        <p:spPr>
          <a:xfrm>
            <a:off x="1512850" y="1174625"/>
            <a:ext cx="71832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  <a:defRPr sz="1600">
                <a:solidFill>
                  <a:srgbClr val="3E51B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logo-ulule-rectangle.png" id="413" name="Shape 4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title v1">
  <p:cSld name="TITLE_AND_TWO_COLUMNS_1_1_1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416" name="Shape 416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Shape 417"/>
          <p:cNvCxnSpPr/>
          <p:nvPr/>
        </p:nvCxnSpPr>
        <p:spPr>
          <a:xfrm>
            <a:off x="1589050" y="397250"/>
            <a:ext cx="7104900" cy="0"/>
          </a:xfrm>
          <a:prstGeom prst="straightConnector1">
            <a:avLst/>
          </a:prstGeom>
          <a:noFill/>
          <a:ln cap="flat" cmpd="sng" w="3810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8" name="Shape 418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9" name="Shape 419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" name="Shape 420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" name="Shape 421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2" name="Shape 422"/>
          <p:cNvSpPr txBox="1"/>
          <p:nvPr>
            <p:ph type="title"/>
          </p:nvPr>
        </p:nvSpPr>
        <p:spPr>
          <a:xfrm>
            <a:off x="1512850" y="391225"/>
            <a:ext cx="57801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2000"/>
              <a:buFont typeface="Roboto Slab"/>
              <a:buNone/>
              <a:defRPr b="1" sz="20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pic>
        <p:nvPicPr>
          <p:cNvPr descr="logo-ulule-rectangle.png" id="423" name="Shape 4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title v1 &amp; Text">
  <p:cSld name="TITLE_AND_TWO_COLUMNS_1_1_1_2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1512850" y="391225"/>
            <a:ext cx="57801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2000"/>
              <a:buFont typeface="Roboto Slab"/>
              <a:buNone/>
              <a:defRPr b="1" sz="20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426" name="Shape 4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427" name="Shape 427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Shape 428"/>
          <p:cNvCxnSpPr/>
          <p:nvPr/>
        </p:nvCxnSpPr>
        <p:spPr>
          <a:xfrm>
            <a:off x="1589050" y="397250"/>
            <a:ext cx="7113600" cy="0"/>
          </a:xfrm>
          <a:prstGeom prst="straightConnector1">
            <a:avLst/>
          </a:prstGeom>
          <a:noFill/>
          <a:ln cap="flat" cmpd="sng" w="3810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9" name="Shape 429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0" name="Shape 430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1" name="Shape 431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2" name="Shape 432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Shape 433"/>
          <p:cNvSpPr txBox="1"/>
          <p:nvPr>
            <p:ph idx="1" type="body"/>
          </p:nvPr>
        </p:nvSpPr>
        <p:spPr>
          <a:xfrm>
            <a:off x="1512850" y="1174625"/>
            <a:ext cx="71832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  <a:defRPr sz="1600">
                <a:solidFill>
                  <a:srgbClr val="58C16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logo-ulule-rectangle.png" id="434" name="Shape 4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title v1">
  <p:cSld name="TITLE_AND_TWO_COLUMNS_1_1_1_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437" name="Shape 437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Shape 438"/>
          <p:cNvCxnSpPr/>
          <p:nvPr/>
        </p:nvCxnSpPr>
        <p:spPr>
          <a:xfrm>
            <a:off x="1589050" y="397250"/>
            <a:ext cx="7095900" cy="0"/>
          </a:xfrm>
          <a:prstGeom prst="straightConnector1">
            <a:avLst/>
          </a:prstGeom>
          <a:noFill/>
          <a:ln cap="flat" cmpd="sng" w="3810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Shape 439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Shape 440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Shape 441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Shape 442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3" name="Shape 443"/>
          <p:cNvSpPr txBox="1"/>
          <p:nvPr>
            <p:ph type="title"/>
          </p:nvPr>
        </p:nvSpPr>
        <p:spPr>
          <a:xfrm>
            <a:off x="1512850" y="391250"/>
            <a:ext cx="57579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2000"/>
              <a:buFont typeface="Roboto Slab"/>
              <a:buNone/>
              <a:defRPr b="1" sz="20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pic>
        <p:nvPicPr>
          <p:cNvPr descr="logo-ulule-rectangle.png" id="444" name="Shape 4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title v1 &amp; Text">
  <p:cSld name="TITLE_AND_TWO_COLUMNS_1_1_1_1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1512850" y="391250"/>
            <a:ext cx="57579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2000"/>
              <a:buFont typeface="Roboto Slab"/>
              <a:buNone/>
              <a:defRPr b="1" sz="20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sp>
        <p:nvSpPr>
          <p:cNvPr id="447" name="Shape 44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448" name="Shape 448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Shape 449"/>
          <p:cNvCxnSpPr/>
          <p:nvPr/>
        </p:nvCxnSpPr>
        <p:spPr>
          <a:xfrm>
            <a:off x="1589050" y="397250"/>
            <a:ext cx="7113600" cy="0"/>
          </a:xfrm>
          <a:prstGeom prst="straightConnector1">
            <a:avLst/>
          </a:prstGeom>
          <a:noFill/>
          <a:ln cap="flat" cmpd="sng" w="3810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Shape 450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" name="Shape 451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Shape 452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Shape 453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4" name="Shape 454"/>
          <p:cNvSpPr txBox="1"/>
          <p:nvPr>
            <p:ph idx="1" type="body"/>
          </p:nvPr>
        </p:nvSpPr>
        <p:spPr>
          <a:xfrm>
            <a:off x="1512850" y="1174625"/>
            <a:ext cx="71832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  <a:defRPr sz="1600">
                <a:solidFill>
                  <a:srgbClr val="FECD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logo-ulule-rectangle.png" id="455" name="Shape 4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0679" y="39725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 v2" type="titleOnly">
  <p:cSld name="TITLE_ONLY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458" name="Shape 458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Shape 459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Shape 460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Shape 461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Shape 462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" name="Shape 463"/>
          <p:cNvCxnSpPr/>
          <p:nvPr/>
        </p:nvCxnSpPr>
        <p:spPr>
          <a:xfrm>
            <a:off x="11525" y="-11525"/>
            <a:ext cx="0" cy="5166600"/>
          </a:xfrm>
          <a:prstGeom prst="straightConnector1">
            <a:avLst/>
          </a:prstGeom>
          <a:noFill/>
          <a:ln cap="flat" cmpd="sng" w="3810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4" name="Shape 464"/>
          <p:cNvSpPr txBox="1"/>
          <p:nvPr>
            <p:ph type="title"/>
          </p:nvPr>
        </p:nvSpPr>
        <p:spPr>
          <a:xfrm rot="-5400000">
            <a:off x="-1706825" y="2484325"/>
            <a:ext cx="41970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2000"/>
              <a:buFont typeface="Roboto Slab"/>
              <a:buNone/>
              <a:defRPr sz="20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pic>
        <p:nvPicPr>
          <p:cNvPr descr="logo-ulule-rectangle.png" id="465" name="Shape 4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454" y="13240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nk title v2">
  <p:cSld name="TITLE_ONLY_1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468" name="Shape 468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" name="Shape 469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0" name="Shape 470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1" name="Shape 471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Shape 472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" name="Shape 473"/>
          <p:cNvCxnSpPr/>
          <p:nvPr/>
        </p:nvCxnSpPr>
        <p:spPr>
          <a:xfrm>
            <a:off x="11525" y="-11525"/>
            <a:ext cx="0" cy="5166600"/>
          </a:xfrm>
          <a:prstGeom prst="straightConnector1">
            <a:avLst/>
          </a:prstGeom>
          <a:noFill/>
          <a:ln cap="flat" cmpd="sng" w="3810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4" name="Shape 474"/>
          <p:cNvSpPr txBox="1"/>
          <p:nvPr>
            <p:ph type="title"/>
          </p:nvPr>
        </p:nvSpPr>
        <p:spPr>
          <a:xfrm rot="-5400000">
            <a:off x="-1706825" y="2484325"/>
            <a:ext cx="41970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2000"/>
              <a:buFont typeface="Roboto Slab"/>
              <a:buNone/>
              <a:defRPr sz="2000">
                <a:solidFill>
                  <a:srgbClr val="FF5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5858"/>
              </a:buClr>
              <a:buSzPts val="4200"/>
              <a:buNone/>
              <a:defRPr sz="4200">
                <a:solidFill>
                  <a:srgbClr val="FF5858"/>
                </a:solidFill>
              </a:defRPr>
            </a:lvl9pPr>
          </a:lstStyle>
          <a:p/>
        </p:txBody>
      </p:sp>
      <p:pic>
        <p:nvPicPr>
          <p:cNvPr descr="logo-ulule-rectangle.png" id="475" name="Shape 4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454" y="13240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title v2">
  <p:cSld name="TITLE_ONLY_1_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478" name="Shape 478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9" name="Shape 479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0" name="Shape 480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Shape 481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Shape 482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3" name="Shape 483"/>
          <p:cNvCxnSpPr/>
          <p:nvPr/>
        </p:nvCxnSpPr>
        <p:spPr>
          <a:xfrm>
            <a:off x="11525" y="-11525"/>
            <a:ext cx="0" cy="5166600"/>
          </a:xfrm>
          <a:prstGeom prst="straightConnector1">
            <a:avLst/>
          </a:prstGeom>
          <a:noFill/>
          <a:ln cap="flat" cmpd="sng" w="3810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4" name="Shape 484"/>
          <p:cNvSpPr txBox="1"/>
          <p:nvPr>
            <p:ph type="title"/>
          </p:nvPr>
        </p:nvSpPr>
        <p:spPr>
          <a:xfrm rot="-5400000">
            <a:off x="-1706825" y="2484325"/>
            <a:ext cx="41970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2000"/>
              <a:buFont typeface="Roboto Slab"/>
              <a:buNone/>
              <a:defRPr sz="2000">
                <a:solidFill>
                  <a:srgbClr val="3E51B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E51B5"/>
              </a:buClr>
              <a:buSzPts val="4200"/>
              <a:buNone/>
              <a:defRPr sz="4200">
                <a:solidFill>
                  <a:srgbClr val="3E51B5"/>
                </a:solidFill>
              </a:defRPr>
            </a:lvl9pPr>
          </a:lstStyle>
          <a:p/>
        </p:txBody>
      </p:sp>
      <p:pic>
        <p:nvPicPr>
          <p:cNvPr descr="logo-ulule-rectangle.png" id="485" name="Shape 4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454" y="13240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title 2">
  <p:cSld name="TITLE_ONLY_1_1_1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488" name="Shape 488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9" name="Shape 489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0" name="Shape 490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1" name="Shape 491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2" name="Shape 492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" name="Shape 493"/>
          <p:cNvCxnSpPr/>
          <p:nvPr/>
        </p:nvCxnSpPr>
        <p:spPr>
          <a:xfrm>
            <a:off x="11525" y="-11525"/>
            <a:ext cx="0" cy="5166600"/>
          </a:xfrm>
          <a:prstGeom prst="straightConnector1">
            <a:avLst/>
          </a:prstGeom>
          <a:noFill/>
          <a:ln cap="flat" cmpd="sng" w="3810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4" name="Shape 494"/>
          <p:cNvSpPr txBox="1"/>
          <p:nvPr>
            <p:ph type="title"/>
          </p:nvPr>
        </p:nvSpPr>
        <p:spPr>
          <a:xfrm rot="-5400000">
            <a:off x="-1706825" y="2484325"/>
            <a:ext cx="41970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2000"/>
              <a:buFont typeface="Roboto Slab"/>
              <a:buNone/>
              <a:defRPr sz="2000">
                <a:solidFill>
                  <a:srgbClr val="58C16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C167"/>
              </a:buClr>
              <a:buSzPts val="4200"/>
              <a:buNone/>
              <a:defRPr sz="4200">
                <a:solidFill>
                  <a:srgbClr val="58C167"/>
                </a:solidFill>
              </a:defRPr>
            </a:lvl9pPr>
          </a:lstStyle>
          <a:p/>
        </p:txBody>
      </p:sp>
      <p:pic>
        <p:nvPicPr>
          <p:cNvPr descr="logo-ulule-rectangle.png" id="495" name="Shape 4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454" y="13240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title 2">
  <p:cSld name="TITLE_ONLY_1_1_1_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498" name="Shape 498"/>
          <p:cNvCxnSpPr/>
          <p:nvPr/>
        </p:nvCxnSpPr>
        <p:spPr>
          <a:xfrm>
            <a:off x="315025" y="3912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00A6F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9" name="Shape 499"/>
          <p:cNvCxnSpPr/>
          <p:nvPr/>
        </p:nvCxnSpPr>
        <p:spPr>
          <a:xfrm>
            <a:off x="315025" y="4674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F58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0" name="Shape 500"/>
          <p:cNvCxnSpPr/>
          <p:nvPr/>
        </p:nvCxnSpPr>
        <p:spPr>
          <a:xfrm>
            <a:off x="315025" y="5436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3E51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1" name="Shape 501"/>
          <p:cNvCxnSpPr/>
          <p:nvPr/>
        </p:nvCxnSpPr>
        <p:spPr>
          <a:xfrm>
            <a:off x="315025" y="6198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58C1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2" name="Shape 502"/>
          <p:cNvCxnSpPr/>
          <p:nvPr/>
        </p:nvCxnSpPr>
        <p:spPr>
          <a:xfrm>
            <a:off x="315025" y="696025"/>
            <a:ext cx="250800" cy="0"/>
          </a:xfrm>
          <a:prstGeom prst="straightConnector1">
            <a:avLst/>
          </a:prstGeom>
          <a:noFill/>
          <a:ln cap="flat" cmpd="sng" w="1905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3" name="Shape 503"/>
          <p:cNvCxnSpPr/>
          <p:nvPr/>
        </p:nvCxnSpPr>
        <p:spPr>
          <a:xfrm>
            <a:off x="11525" y="-11525"/>
            <a:ext cx="0" cy="5166600"/>
          </a:xfrm>
          <a:prstGeom prst="straightConnector1">
            <a:avLst/>
          </a:prstGeom>
          <a:noFill/>
          <a:ln cap="flat" cmpd="sng" w="38100">
            <a:solidFill>
              <a:srgbClr val="FECD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4" name="Shape 504"/>
          <p:cNvSpPr txBox="1"/>
          <p:nvPr>
            <p:ph type="title"/>
          </p:nvPr>
        </p:nvSpPr>
        <p:spPr>
          <a:xfrm rot="-5400000">
            <a:off x="-1706825" y="2484325"/>
            <a:ext cx="41970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2000"/>
              <a:buFont typeface="Roboto Slab"/>
              <a:buNone/>
              <a:defRPr sz="2000">
                <a:solidFill>
                  <a:srgbClr val="FECD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ECD58"/>
              </a:buClr>
              <a:buSzPts val="4200"/>
              <a:buNone/>
              <a:defRPr sz="4200">
                <a:solidFill>
                  <a:srgbClr val="FECD58"/>
                </a:solidFill>
              </a:defRPr>
            </a:lvl9pPr>
          </a:lstStyle>
          <a:p/>
        </p:txBody>
      </p:sp>
      <p:pic>
        <p:nvPicPr>
          <p:cNvPr descr="logo-ulule-rectangle.png" id="505" name="Shape 5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454" y="132400"/>
            <a:ext cx="1238370" cy="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">
  <p:cSld name="TITLE_1">
    <p:bg>
      <p:bgPr>
        <a:solidFill>
          <a:srgbClr val="00A6F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08" name="Shape 5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31800" y="469725"/>
            <a:ext cx="1280400" cy="12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 txBox="1"/>
          <p:nvPr>
            <p:ph type="ctrTitle"/>
          </p:nvPr>
        </p:nvSpPr>
        <p:spPr>
          <a:xfrm>
            <a:off x="490650" y="2428875"/>
            <a:ext cx="79818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10" name="Shape 510"/>
          <p:cNvSpPr txBox="1"/>
          <p:nvPr>
            <p:ph idx="1" type="subTitle"/>
          </p:nvPr>
        </p:nvSpPr>
        <p:spPr>
          <a:xfrm>
            <a:off x="480575" y="3355405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1" name="Shape 511"/>
          <p:cNvSpPr txBox="1"/>
          <p:nvPr>
            <p:ph idx="2" type="subTitle"/>
          </p:nvPr>
        </p:nvSpPr>
        <p:spPr>
          <a:xfrm>
            <a:off x="646775" y="4304550"/>
            <a:ext cx="77724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Roboto Slab"/>
              <a:buNone/>
              <a:defRPr sz="2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Roboto Slab"/>
              <a:buNone/>
              <a:defRPr sz="2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14.png"/><Relationship Id="rId8" Type="http://schemas.openxmlformats.org/officeDocument/2006/relationships/image" Target="../media/image4.png"/><Relationship Id="rId11" Type="http://schemas.openxmlformats.org/officeDocument/2006/relationships/image" Target="../media/image17.png"/><Relationship Id="rId10" Type="http://schemas.openxmlformats.org/officeDocument/2006/relationships/image" Target="../media/image5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r.ulule.com/stat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6F0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Ulule - donkere achtergrond.png" id="516" name="Shape 5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000" y="152400"/>
            <a:ext cx="462600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6F0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Shape 5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950" y="1999407"/>
            <a:ext cx="1324900" cy="171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9550" y="743475"/>
            <a:ext cx="1324900" cy="29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2850" y="1603575"/>
            <a:ext cx="1851975" cy="21074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Shape 524"/>
          <p:cNvSpPr txBox="1"/>
          <p:nvPr/>
        </p:nvSpPr>
        <p:spPr>
          <a:xfrm>
            <a:off x="2946275" y="2621675"/>
            <a:ext cx="9633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rgbClr val="FFFFFF"/>
                </a:solidFill>
              </a:rPr>
              <a:t>&gt;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525" name="Shape 525"/>
          <p:cNvSpPr txBox="1"/>
          <p:nvPr/>
        </p:nvSpPr>
        <p:spPr>
          <a:xfrm>
            <a:off x="5670600" y="2621675"/>
            <a:ext cx="9633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rgbClr val="FFFFFF"/>
                </a:solidFill>
              </a:rPr>
              <a:t>&gt;</a:t>
            </a:r>
            <a:endParaRPr b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1512850" y="391225"/>
            <a:ext cx="59139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Ulule</a:t>
            </a: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1643025" y="1229150"/>
            <a:ext cx="25740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Critères d’acceptation</a:t>
            </a:r>
            <a:endParaRPr sz="18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600"/>
              <a:buFont typeface="Roboto"/>
              <a:buChar char="+"/>
            </a:pPr>
            <a:r>
              <a:rPr lang="nl" sz="1600">
                <a:latin typeface="Roboto"/>
                <a:ea typeface="Roboto"/>
                <a:cs typeface="Roboto"/>
                <a:sym typeface="Roboto"/>
              </a:rPr>
              <a:t>Solidaire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600"/>
              <a:buFont typeface="Roboto"/>
              <a:buChar char="+"/>
            </a:pPr>
            <a:r>
              <a:rPr lang="nl" sz="1600">
                <a:latin typeface="Roboto"/>
                <a:ea typeface="Roboto"/>
                <a:cs typeface="Roboto"/>
                <a:sym typeface="Roboto"/>
              </a:rPr>
              <a:t>Créatif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600"/>
              <a:buFont typeface="Roboto"/>
              <a:buChar char="+"/>
            </a:pPr>
            <a:r>
              <a:rPr lang="nl" sz="1600">
                <a:latin typeface="Roboto"/>
                <a:ea typeface="Roboto"/>
                <a:cs typeface="Roboto"/>
                <a:sym typeface="Roboto"/>
              </a:rPr>
              <a:t>Innovan</a:t>
            </a:r>
            <a:r>
              <a:rPr lang="nl" sz="1600">
                <a:latin typeface="Roboto"/>
                <a:ea typeface="Roboto"/>
                <a:cs typeface="Roboto"/>
                <a:sym typeface="Roboto"/>
              </a:rPr>
              <a:t>t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! </a:t>
            </a:r>
            <a:r>
              <a:rPr lang="nl" sz="1600">
                <a:latin typeface="Roboto"/>
                <a:ea typeface="Roboto"/>
                <a:cs typeface="Roboto"/>
                <a:sym typeface="Roboto"/>
              </a:rPr>
              <a:t>A portée collective </a:t>
            </a:r>
            <a:r>
              <a:rPr b="1" lang="nl"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!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Shape 532"/>
          <p:cNvSpPr txBox="1"/>
          <p:nvPr/>
        </p:nvSpPr>
        <p:spPr>
          <a:xfrm>
            <a:off x="1643025" y="2949675"/>
            <a:ext cx="31998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Principe du “tout ou rien”</a:t>
            </a:r>
            <a:endParaRPr b="1" sz="18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latin typeface="Roboto"/>
                <a:ea typeface="Roboto"/>
                <a:cs typeface="Roboto"/>
                <a:sym typeface="Roboto"/>
              </a:rPr>
              <a:t>Les fonds d’un projet ne sont récupérés que si le projet atteint (ou dépasse) son objectif.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5216050" y="1229150"/>
            <a:ext cx="3307200" cy="1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Statuts des porteurs de projet</a:t>
            </a:r>
            <a:endParaRPr sz="18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600"/>
              <a:buFont typeface="Roboto"/>
              <a:buChar char="+"/>
            </a:pPr>
            <a:r>
              <a:rPr lang="nl" sz="1600">
                <a:latin typeface="Roboto"/>
                <a:ea typeface="Roboto"/>
                <a:cs typeface="Roboto"/>
                <a:sym typeface="Roboto"/>
              </a:rPr>
              <a:t>Particuliers (50%)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600"/>
              <a:buFont typeface="Roboto"/>
              <a:buChar char="+"/>
            </a:pPr>
            <a:r>
              <a:rPr lang="nl" sz="1600">
                <a:latin typeface="Roboto"/>
                <a:ea typeface="Roboto"/>
                <a:cs typeface="Roboto"/>
                <a:sym typeface="Roboto"/>
              </a:rPr>
              <a:t>Associations (30%)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1600"/>
              <a:buFont typeface="Roboto"/>
              <a:buChar char="+"/>
            </a:pPr>
            <a:r>
              <a:rPr lang="nl" sz="1600">
                <a:latin typeface="Roboto"/>
                <a:ea typeface="Roboto"/>
                <a:cs typeface="Roboto"/>
                <a:sym typeface="Roboto"/>
              </a:rPr>
              <a:t>Entreprises (20%)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Shape 534"/>
          <p:cNvSpPr txBox="1"/>
          <p:nvPr/>
        </p:nvSpPr>
        <p:spPr>
          <a:xfrm>
            <a:off x="5155450" y="3078525"/>
            <a:ext cx="38883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Commission</a:t>
            </a:r>
            <a:endParaRPr b="1" sz="18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latin typeface="Roboto"/>
                <a:ea typeface="Roboto"/>
                <a:cs typeface="Roboto"/>
                <a:sym typeface="Roboto"/>
              </a:rPr>
              <a:t>CB : 8% TTC (5% Ulule + 3% frais bancaires)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latin typeface="Roboto"/>
                <a:ea typeface="Roboto"/>
                <a:cs typeface="Roboto"/>
                <a:sym typeface="Roboto"/>
              </a:rPr>
              <a:t>Virement : 5% Ulule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latin typeface="Roboto"/>
                <a:ea typeface="Roboto"/>
                <a:cs typeface="Roboto"/>
                <a:sym typeface="Roboto"/>
              </a:rPr>
              <a:t>Paypal : 5% Ulule + 3,4% Paypal + 0,25 € par transaction Paypal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6F0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50" y="873617"/>
            <a:ext cx="895350" cy="69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2300" y="506425"/>
            <a:ext cx="1022304" cy="8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650" y="2394066"/>
            <a:ext cx="697550" cy="63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3050" y="2947295"/>
            <a:ext cx="1104900" cy="82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2025" y="2454289"/>
            <a:ext cx="895350" cy="83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5840" y="521764"/>
            <a:ext cx="712610" cy="78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14238" y="2054191"/>
            <a:ext cx="820625" cy="86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Shape 5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87750" y="3856322"/>
            <a:ext cx="820625" cy="8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Shape 5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614300">
            <a:off x="4864063" y="945934"/>
            <a:ext cx="697550" cy="161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Shape 5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73575" y="3767915"/>
            <a:ext cx="895350" cy="57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49225" y="521775"/>
            <a:ext cx="697554" cy="78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Shape 55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9225" y="3661277"/>
            <a:ext cx="1104900" cy="90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/>
        </p:nvSpPr>
        <p:spPr>
          <a:xfrm>
            <a:off x="1088875" y="1167225"/>
            <a:ext cx="3293400" cy="1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65%</a:t>
            </a:r>
            <a:endParaRPr sz="36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Taux de réussite</a:t>
            </a:r>
            <a:r>
              <a:rPr lang="nl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Shape 556"/>
          <p:cNvSpPr txBox="1"/>
          <p:nvPr/>
        </p:nvSpPr>
        <p:spPr>
          <a:xfrm>
            <a:off x="4862525" y="1167225"/>
            <a:ext cx="3293400" cy="1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600"/>
              <a:buFont typeface="Roboto Slab"/>
              <a:buChar char="+"/>
            </a:pPr>
            <a:r>
              <a:rPr lang="nl" sz="36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22</a:t>
            </a:r>
            <a:r>
              <a:rPr lang="nl" sz="36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K</a:t>
            </a:r>
            <a:endParaRPr sz="36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Projets financés avec succès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Shape 557"/>
          <p:cNvSpPr txBox="1"/>
          <p:nvPr/>
        </p:nvSpPr>
        <p:spPr>
          <a:xfrm>
            <a:off x="403075" y="2700775"/>
            <a:ext cx="3293400" cy="1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600"/>
              <a:buFont typeface="Roboto Slab"/>
              <a:buChar char="+"/>
            </a:pPr>
            <a:r>
              <a:rPr lang="nl" sz="36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102</a:t>
            </a:r>
            <a:r>
              <a:rPr lang="nl" sz="36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M€</a:t>
            </a:r>
            <a:endParaRPr sz="36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"/>
              </a:spcBef>
              <a:spcAft>
                <a:spcPts val="110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collectés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Shape 558"/>
          <p:cNvSpPr txBox="1"/>
          <p:nvPr/>
        </p:nvSpPr>
        <p:spPr>
          <a:xfrm>
            <a:off x="5622975" y="2700775"/>
            <a:ext cx="3293400" cy="1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F0"/>
              </a:buClr>
              <a:buSzPts val="3600"/>
              <a:buFont typeface="Roboto Slab"/>
              <a:buChar char="+"/>
            </a:pPr>
            <a:r>
              <a:rPr lang="nl" sz="36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r>
              <a:rPr lang="nl" sz="36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 million</a:t>
            </a:r>
            <a:endParaRPr sz="36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d’utilisateurs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Shape 559"/>
          <p:cNvSpPr txBox="1"/>
          <p:nvPr>
            <p:ph type="title"/>
          </p:nvPr>
        </p:nvSpPr>
        <p:spPr>
          <a:xfrm>
            <a:off x="1512850" y="391225"/>
            <a:ext cx="5913900" cy="7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Ulule - </a:t>
            </a:r>
            <a:r>
              <a:rPr lang="nl"/>
              <a:t>En chiffr</a:t>
            </a:r>
            <a:r>
              <a:rPr lang="nl"/>
              <a:t>es, depuis 2010</a:t>
            </a:r>
            <a:endParaRPr/>
          </a:p>
        </p:txBody>
      </p:sp>
      <p:sp>
        <p:nvSpPr>
          <p:cNvPr id="560" name="Shape 560"/>
          <p:cNvSpPr txBox="1"/>
          <p:nvPr/>
        </p:nvSpPr>
        <p:spPr>
          <a:xfrm>
            <a:off x="2807825" y="2700775"/>
            <a:ext cx="3293400" cy="1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00A6F0"/>
                </a:solidFill>
                <a:latin typeface="Roboto Slab"/>
                <a:ea typeface="Roboto Slab"/>
                <a:cs typeface="Roboto Slab"/>
                <a:sym typeface="Roboto Slab"/>
              </a:rPr>
              <a:t>8</a:t>
            </a:r>
            <a:endParaRPr sz="3600">
              <a:solidFill>
                <a:srgbClr val="00A6F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langues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Shape 561"/>
          <p:cNvSpPr txBox="1"/>
          <p:nvPr/>
        </p:nvSpPr>
        <p:spPr>
          <a:xfrm>
            <a:off x="511650" y="4273175"/>
            <a:ext cx="82674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Toutes nos statistiques sont disponibles en temps réel par ici </a:t>
            </a:r>
            <a:r>
              <a:rPr lang="nl" sz="1800" u="sng">
                <a:solidFill>
                  <a:schemeClr val="hlink"/>
                </a:solidFill>
                <a:hlinkClick r:id="rId3"/>
              </a:rPr>
              <a:t>https://fr.ulule.com/stats/</a:t>
            </a:r>
            <a:r>
              <a:rPr lang="nl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6F0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Shape 5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937" y="968750"/>
            <a:ext cx="5062125" cy="32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6F0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Ulule - donkere achtergrond.png" id="571" name="Shape 571"/>
          <p:cNvPicPr preferRelativeResize="0"/>
          <p:nvPr/>
        </p:nvPicPr>
        <p:blipFill rotWithShape="1">
          <a:blip r:embed="rId3">
            <a:alphaModFix/>
          </a:blip>
          <a:srcRect b="33980" l="0" r="0" t="0"/>
          <a:stretch/>
        </p:blipFill>
        <p:spPr>
          <a:xfrm>
            <a:off x="3265300" y="632125"/>
            <a:ext cx="2613400" cy="1804727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Shape 572"/>
          <p:cNvSpPr txBox="1"/>
          <p:nvPr/>
        </p:nvSpPr>
        <p:spPr>
          <a:xfrm>
            <a:off x="1589088" y="2817825"/>
            <a:ext cx="59658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Make good things happen!</a:t>
            </a:r>
            <a:endParaRPr sz="3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73" name="Shape 573"/>
          <p:cNvSpPr txBox="1"/>
          <p:nvPr/>
        </p:nvSpPr>
        <p:spPr>
          <a:xfrm>
            <a:off x="1589100" y="4492225"/>
            <a:ext cx="5965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www.ulule.com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lule Color Theme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lule Color Theme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